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ce2273e48b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ce2273e48b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ce2273e48b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ce2273e48b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e2273e48b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ce2273e48b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ce2273e48b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ce2273e48b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f7be8922e1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f7be8922e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ce2273e48b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ce2273e48b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e2273e48b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e2273e48b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f7be8922e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f7be8922e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ce2273e48b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ce2273e48b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hyperlink" Target="http://www.youtube.com/watch?v=8ZzN4klu6oY" TargetMode="External"/><Relationship Id="rId5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Aging by AI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598100" y="3734875"/>
            <a:ext cx="618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made by </a:t>
            </a:r>
            <a:r>
              <a:rPr b="1" lang="p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Wysokie loty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598100" y="4196575"/>
            <a:ext cx="618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bo lubimy latać </a:t>
            </a:r>
            <a:r>
              <a:rPr b="1" lang="p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ponad</a:t>
            </a:r>
            <a:r>
              <a:rPr lang="pl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chmurami ;)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250" y="687325"/>
            <a:ext cx="840672" cy="83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 — opis projektu</a:t>
            </a:r>
            <a:endParaRPr/>
          </a:p>
        </p:txBody>
      </p:sp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3702600" y="1229875"/>
            <a:ext cx="5129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 sz="2900"/>
              <a:t>Pytania?</a:t>
            </a:r>
            <a:endParaRPr sz="2900"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500" y="1376388"/>
            <a:ext cx="3045975" cy="304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 dir="r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 — opis projektu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9300" y="294500"/>
            <a:ext cx="783000" cy="781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is video demonstrates how a person's face changes with age.  The aging process might look different depending on gender, and also race and nationality, so that's why this video also provides a comparison.&#10;&#10;0:00:00 Intro&#10;0:00:11 Asian Man &amp; Woman&#10;0:00:31 African Man &amp; Woman&#10;0:00:51 Hispanic Man &amp; Woman&#10;0:01:11 White Man &amp; Woman&#10;0:01:31 All Compared" id="96" name="Google Shape;96;p14" title="Aging Time Lapse Comparison - Science of Age Gender &amp; Race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3525" y="1293050"/>
            <a:ext cx="5556950" cy="31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 — opis projektu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Narzędzie AI pokazujące proces starzenia się na bazie: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lokalizacji zamieszkania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stylu życia (np. dieta)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uwarunkowań genetycznych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Narzędzie pokaże jak dana osoba będzie wyglądać za X lat trwając przy dotychczasowym trybie życia, a jak mogłaby wyglądać inaczej zmieniając go.</a:t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9300" y="294500"/>
            <a:ext cx="783000" cy="7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 — opis projektu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Na rynku istnieje wiele rozwiązań udostępniających funkcjonalność wizualizacji procesu starzenia się np. Face App, ale nie uwzględniają czynników zewnętrznych, a jedynie czynnik biologiczny.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Proces starzenia jest złożony i wielowymiarowy, a jego przebieg zależy od wielu czynników, w tym od trybu życia, lokalizacji i uwarunkowań genetycznych. Poniżej omówiono trzy kluczowe aspekty, które mają wpływ na ten proces: Tryb życia, Lokalizacja, Uwarunkowania genetyczne.</a:t>
            </a:r>
            <a:endParaRPr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9300" y="294500"/>
            <a:ext cx="783000" cy="7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 - opis projektu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 txBox="1"/>
          <p:nvPr/>
        </p:nvSpPr>
        <p:spPr>
          <a:xfrm>
            <a:off x="3163075" y="1789096"/>
            <a:ext cx="5376900" cy="2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Zaawansowana progresja wiekowa jest wykorzystywana w wielu istotnych aspektach życia.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Podobne aplikacje są stosowane m.in. w pracy policji w poszukiwaniach osób zaginionych. Dzięki nim zostało rozwiązanych wiele trudnych spraw.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000" y="1229875"/>
            <a:ext cx="1788457" cy="333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/>
        </p:nvSpPr>
        <p:spPr>
          <a:xfrm>
            <a:off x="2136550" y="4354975"/>
            <a:ext cx="10965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Cr. Reddit</a:t>
            </a:r>
            <a:endParaRPr sz="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med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 — opis projektu</a:t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Tryb życia: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l"/>
              <a:t>Dieta i aktywność fizyczna: Zdrowa dieta bogata w owoce, warzywa, białka i zdrowe tłuszcze oraz regularna aktywność fizyczna mogą znacząco opóźnić procesy starzenia. Dieta śródziemnomorska, bogata w przeciwutleniacze, jest często związana z dłuższą długością życia i mniejszym ryzykiem chorób związanych z wiekiem, takich jak choroby serca czy cukrzyca.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Unikanie nałogów: Palenie tytoniu, nadmierne spożywanie alkoholu i inne niezdrowe nawyki mają negatywny wpływ na starzenie się organizmu, przyspieszając procesy degeneracyjne w komórkach i tkankach.</a:t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9300" y="294500"/>
            <a:ext cx="783000" cy="7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 — opis projektu</a:t>
            </a:r>
            <a:endParaRPr/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Lokalizacja: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l"/>
              <a:t>Dostęp do opieki zdrowotnej i jakość środowiska: Mieszkanie w miejscu z dostępem do wysokiej jakości opieki zdrowotnej oraz w środowisku o niskim poziomie zanieczyszczeń może wpłynąć na dłuższe i zdrowsze życie. Przykładowo, mieszkańcy dużych miast mogą być narażeni na wyższy poziom zanieczyszczenia powietrza, co ma związek z różnymi problemami zdrowotnymi związanymi z wiekiem.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Klimat: Klimat, w którym żyjemy, może wpływać na nasze zdrowie. Na przykład, łagodniejszy klimat może zmniejszać ryzyko niektórych schorzeń, takich jak choroby reumatyczne, które mogą pogarszać się w chłodniejszym, wilgotnym klimacie.</a:t>
            </a:r>
            <a:endParaRPr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9300" y="294500"/>
            <a:ext cx="783000" cy="7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 — opis projektu</a:t>
            </a:r>
            <a:endParaRPr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311700" y="1229875"/>
            <a:ext cx="5087100" cy="3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Uwarunkowania genetyczne: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l"/>
              <a:t>Geny a długość życia: Niektóre geny mają bezpośredni wpływ na proces starzenia i ogólną długość życia. Na przykład, mutacje w genach takich jak SIRT1 czy FOXO mogą modulować odporność na stres oksydacyjny i wpływać na długość życia.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Predyspozycje do chorób: Genetyczne skłonności do określonych chorób, takich jak Alzheimer czy niektóre rodzaje nowotworów, mogą wpłynąć na jakość życia w późniejszym wieku oraz na ogólną długość życia.</a:t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9300" y="294500"/>
            <a:ext cx="783000" cy="7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4525" y="1306825"/>
            <a:ext cx="2286326" cy="228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See your future — opis projektu</a:t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3739075" y="1229875"/>
            <a:ext cx="50934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/>
              <a:t>Narzędzie AI</a:t>
            </a:r>
            <a:r>
              <a:rPr lang="pl"/>
              <a:t> “See your future” może zostać wykorzystane w przyszłości (dane, które zbierze) do wielu rozwiązań np. użyte w medycynie w celu profilaktyki wykrywania chorób.</a:t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100" y="1370825"/>
            <a:ext cx="2906299" cy="290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